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2" r:id="rId1"/>
  </p:sldMasterIdLst>
  <p:notesMasterIdLst>
    <p:notesMasterId r:id="rId13"/>
  </p:notesMasterIdLst>
  <p:sldIdLst>
    <p:sldId id="256" r:id="rId2"/>
    <p:sldId id="258" r:id="rId3"/>
    <p:sldId id="257" r:id="rId4"/>
    <p:sldId id="288" r:id="rId5"/>
    <p:sldId id="259" r:id="rId6"/>
    <p:sldId id="260" r:id="rId7"/>
    <p:sldId id="261" r:id="rId8"/>
    <p:sldId id="262" r:id="rId9"/>
    <p:sldId id="263" r:id="rId10"/>
    <p:sldId id="264" r:id="rId11"/>
    <p:sldId id="28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6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81CF8B-D95D-44F8-A6E7-86D5729C10EE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B2E4B5-F2B7-40EB-8BDC-7B0BF1204B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8478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7D7AF-1A14-834E-A82E-0B2C1C7FA10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951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973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159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044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644663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311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00754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8405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60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30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203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8224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446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51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324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457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287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582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1E7BD-2304-4CFF-AC2E-DAADCB15FF3C}" type="datetimeFigureOut">
              <a:rPr lang="zh-CN" altLang="en-US" smtClean="0"/>
              <a:t>2020/8/28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FFDD1-674E-49C1-9A4F-FA173DBDC1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07961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  <p:sldLayoutId id="2147483844" r:id="rId12"/>
    <p:sldLayoutId id="2147483845" r:id="rId13"/>
    <p:sldLayoutId id="2147483846" r:id="rId14"/>
    <p:sldLayoutId id="2147483847" r:id="rId15"/>
    <p:sldLayoutId id="2147483848" r:id="rId16"/>
    <p:sldLayoutId id="214748384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devopedia.org/natural-language-processin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nkcs/HanL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FAD0AA-D545-4246-A9B6-B19BC66331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自然语言处理技术基础</a:t>
            </a:r>
            <a:br>
              <a:rPr lang="en-US" altLang="zh-CN" dirty="0"/>
            </a:br>
            <a:r>
              <a:rPr lang="en-US" altLang="zh-CN" sz="2800" dirty="0"/>
              <a:t>Natural Language Processing</a:t>
            </a:r>
            <a:r>
              <a:rPr lang="zh-CN" altLang="en-US" sz="2800" dirty="0"/>
              <a:t>，</a:t>
            </a:r>
            <a:r>
              <a:rPr lang="en-US" altLang="zh-CN" sz="2800" dirty="0"/>
              <a:t>NLP</a:t>
            </a:r>
            <a:endParaRPr lang="zh-CN" altLang="en-US" sz="28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AEE3665-4B91-404B-82B7-F893AB2EEF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网络空间安全与计算机学院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3010770-CCB3-4E60-8491-520459293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13" y="158333"/>
            <a:ext cx="956755" cy="427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7132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5.6 Boosting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7732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ADF162C-8C31-4702-8C51-3D52B99A40F0}"/>
              </a:ext>
            </a:extLst>
          </p:cNvPr>
          <p:cNvSpPr/>
          <p:nvPr/>
        </p:nvSpPr>
        <p:spPr>
          <a:xfrm>
            <a:off x="3630456" y="3298074"/>
            <a:ext cx="4054395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80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Franklin Gothic Book" panose="020B0503020102020204" pitchFamily="34" charset="0"/>
              </a:rPr>
              <a:t>THE END</a:t>
            </a:r>
            <a:endParaRPr lang="zh-CN" altLang="en-US" sz="80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effectLst>
                <a:innerShdw blurRad="177800">
                  <a:schemeClr val="accent3">
                    <a:lumMod val="50000"/>
                  </a:schemeClr>
                </a:innerShdw>
              </a:effectLst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317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E0E5F5-EF18-420E-A8C6-034E22BD2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4">
            <a:hlinkClick r:id="rId2"/>
            <a:extLst>
              <a:ext uri="{FF2B5EF4-FFF2-40B4-BE49-F238E27FC236}">
                <a16:creationId xmlns:a16="http://schemas.microsoft.com/office/drawing/2014/main" id="{89A201D2-A011-46D0-8A20-B1686A6451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6248" y="2304375"/>
            <a:ext cx="6680024" cy="359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462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第</a:t>
            </a:r>
            <a:r>
              <a:rPr lang="en-US" altLang="zh-CN" b="1" dirty="0"/>
              <a:t>5</a:t>
            </a:r>
            <a:r>
              <a:rPr lang="zh-CN" altLang="en-US" b="1" dirty="0"/>
              <a:t>章 常用机器学习方法简介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173" y="2096924"/>
            <a:ext cx="9613861" cy="44660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dirty="0"/>
              <a:t>5.1 </a:t>
            </a:r>
            <a:r>
              <a:rPr lang="zh-CN" altLang="en-US" dirty="0"/>
              <a:t>决策树</a:t>
            </a:r>
            <a:endParaRPr lang="en-US" altLang="zh-CN" dirty="0"/>
          </a:p>
          <a:p>
            <a:pPr marL="0" indent="0">
              <a:buNone/>
            </a:pPr>
            <a:br>
              <a:rPr lang="zh-CN" altLang="en-US" dirty="0"/>
            </a:br>
            <a:r>
              <a:rPr lang="en-US" altLang="zh-CN" dirty="0"/>
              <a:t>5.2 </a:t>
            </a:r>
            <a:r>
              <a:rPr lang="zh-CN" altLang="en-US" dirty="0"/>
              <a:t>贝叶斯分类器</a:t>
            </a:r>
            <a:endParaRPr lang="en-US" altLang="zh-CN" dirty="0"/>
          </a:p>
          <a:p>
            <a:pPr marL="0" indent="0">
              <a:buNone/>
            </a:pPr>
            <a:br>
              <a:rPr lang="zh-CN" altLang="en-US" dirty="0"/>
            </a:br>
            <a:r>
              <a:rPr lang="en-US" altLang="zh-CN" dirty="0"/>
              <a:t>5.3 </a:t>
            </a:r>
            <a:r>
              <a:rPr lang="zh-CN" altLang="en-US" dirty="0"/>
              <a:t>支持向量机</a:t>
            </a:r>
            <a:endParaRPr lang="en-US" altLang="zh-CN" dirty="0"/>
          </a:p>
          <a:p>
            <a:pPr marL="0" indent="0">
              <a:buNone/>
            </a:pPr>
            <a:br>
              <a:rPr lang="zh-CN" altLang="en-US" dirty="0"/>
            </a:br>
            <a:r>
              <a:rPr lang="en-US" altLang="zh-CN" dirty="0"/>
              <a:t>5.4 </a:t>
            </a:r>
            <a:r>
              <a:rPr lang="zh-CN" altLang="en-US" dirty="0"/>
              <a:t>最大熵模型</a:t>
            </a:r>
            <a:endParaRPr lang="en-US" altLang="zh-CN" dirty="0"/>
          </a:p>
          <a:p>
            <a:pPr marL="0" indent="0">
              <a:buNone/>
            </a:pPr>
            <a:br>
              <a:rPr lang="zh-CN" altLang="en-US" dirty="0"/>
            </a:br>
            <a:r>
              <a:rPr lang="en-US" altLang="zh-CN" dirty="0"/>
              <a:t>5.5 </a:t>
            </a:r>
            <a:r>
              <a:rPr lang="zh-CN" altLang="en-US" dirty="0"/>
              <a:t>感知器</a:t>
            </a:r>
            <a:endParaRPr lang="en-US" altLang="zh-CN" dirty="0"/>
          </a:p>
          <a:p>
            <a:pPr marL="0" indent="0">
              <a:buNone/>
            </a:pPr>
            <a:br>
              <a:rPr lang="zh-CN" altLang="en-US" dirty="0"/>
            </a:br>
            <a:r>
              <a:rPr lang="en-US" altLang="zh-CN" dirty="0"/>
              <a:t>5.6 Boosting</a:t>
            </a:r>
            <a:r>
              <a:rPr lang="zh-CN" altLang="en-US" dirty="0"/>
              <a:t>（提升方法）</a:t>
            </a:r>
          </a:p>
        </p:txBody>
      </p:sp>
    </p:spTree>
    <p:extLst>
      <p:ext uri="{BB962C8B-B14F-4D97-AF65-F5344CB8AC3E}">
        <p14:creationId xmlns:p14="http://schemas.microsoft.com/office/powerpoint/2010/main" val="1133975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61420-10D6-8844-8D39-AC3972EC9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991" y="605074"/>
            <a:ext cx="10515600" cy="1325563"/>
          </a:xfrm>
        </p:spPr>
        <p:txBody>
          <a:bodyPr/>
          <a:lstStyle/>
          <a:p>
            <a:r>
              <a:rPr lang="en-US" b="1" dirty="0"/>
              <a:t>6.1 </a:t>
            </a:r>
            <a:r>
              <a:rPr lang="zh-CN" altLang="en-US" b="1" dirty="0"/>
              <a:t>机器学习的模型谱系</a:t>
            </a:r>
            <a:endParaRPr lang="en-US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C785AE-8204-3149-80EB-977453C04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631" y="6358562"/>
            <a:ext cx="6870660" cy="365125"/>
          </a:xfrm>
        </p:spPr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《</a:t>
            </a:r>
            <a:r>
              <a:rPr lang="zh-CN" altLang="en-US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自然语言处理入门</a:t>
            </a:r>
            <a:r>
              <a:rPr lang="en-US" altLang="zh-CN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》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810BCE41-2D21-2542-BDE7-B865E9839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0963" y="6198393"/>
            <a:ext cx="681037" cy="681037"/>
          </a:xfrm>
          <a:prstGeom prst="rect">
            <a:avLst/>
          </a:prstGeom>
        </p:spPr>
      </p:pic>
      <p:pic>
        <p:nvPicPr>
          <p:cNvPr id="6" name="Picture">
            <a:extLst>
              <a:ext uri="{FF2B5EF4-FFF2-40B4-BE49-F238E27FC236}">
                <a16:creationId xmlns:a16="http://schemas.microsoft.com/office/drawing/2014/main" id="{1BC87034-9919-CE4F-BDD9-088D590148F7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56626" y="1985659"/>
            <a:ext cx="8609744" cy="4738028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92966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5.1 </a:t>
            </a:r>
            <a:r>
              <a:rPr lang="zh-CN" altLang="en-US" dirty="0"/>
              <a:t>决策树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8599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5.2 </a:t>
            </a:r>
            <a:r>
              <a:rPr lang="zh-CN" altLang="en-US" dirty="0"/>
              <a:t>贝叶斯分类器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6984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5.3 </a:t>
            </a:r>
            <a:r>
              <a:rPr lang="zh-CN" altLang="en-US" dirty="0"/>
              <a:t>支持向量机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0258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5.4 </a:t>
            </a:r>
            <a:r>
              <a:rPr lang="zh-CN" altLang="en-US" dirty="0"/>
              <a:t>最大熵模型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1033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AA155A-4A36-4085-BF68-DD9783C3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5.5 </a:t>
            </a:r>
            <a:r>
              <a:rPr lang="zh-CN" altLang="en-US" dirty="0"/>
              <a:t>感知器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B33DC0-BF5D-412E-AF38-E6D4F60B9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15808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9116492"/>
      </p:ext>
    </p:extLst>
  </p:cSld>
  <p:clrMapOvr>
    <a:masterClrMapping/>
  </p:clrMapOvr>
</p:sld>
</file>

<file path=ppt/theme/theme1.xml><?xml version="1.0" encoding="utf-8"?>
<a:theme xmlns:a="http://schemas.openxmlformats.org/drawingml/2006/main" name="柏林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柏林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TM04033917[[fn=柏林]]</Template>
  <TotalTime>142</TotalTime>
  <Words>73</Words>
  <Application>Microsoft Office PowerPoint</Application>
  <PresentationFormat>宽屏</PresentationFormat>
  <Paragraphs>19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等线 Light</vt:lpstr>
      <vt:lpstr>Arial</vt:lpstr>
      <vt:lpstr>Franklin Gothic Book</vt:lpstr>
      <vt:lpstr>柏林</vt:lpstr>
      <vt:lpstr>自然语言处理技术基础 Natural Language Processing，NLP</vt:lpstr>
      <vt:lpstr>PowerPoint 演示文稿</vt:lpstr>
      <vt:lpstr>第5章 常用机器学习方法简介</vt:lpstr>
      <vt:lpstr>6.1 机器学习的模型谱系</vt:lpstr>
      <vt:lpstr>5.1 决策树</vt:lpstr>
      <vt:lpstr>5.2 贝叶斯分类器</vt:lpstr>
      <vt:lpstr>5.3 支持向量机</vt:lpstr>
      <vt:lpstr>5.4 最大熵模型</vt:lpstr>
      <vt:lpstr>5.5 感知器</vt:lpstr>
      <vt:lpstr>5.6 Boosting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自然语言处理技术基础</dc:title>
  <dc:creator>David yonggang</dc:creator>
  <cp:lastModifiedBy>David yonggang</cp:lastModifiedBy>
  <cp:revision>34</cp:revision>
  <dcterms:created xsi:type="dcterms:W3CDTF">2020-06-27T17:50:52Z</dcterms:created>
  <dcterms:modified xsi:type="dcterms:W3CDTF">2020-08-28T07:43:26Z</dcterms:modified>
</cp:coreProperties>
</file>

<file path=docProps/thumbnail.jpeg>
</file>